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20" r:id="rId2"/>
  </p:sldMasterIdLst>
  <p:notesMasterIdLst>
    <p:notesMasterId r:id="rId12"/>
  </p:notesMasterIdLst>
  <p:sldIdLst>
    <p:sldId id="403" r:id="rId3"/>
    <p:sldId id="404" r:id="rId4"/>
    <p:sldId id="405" r:id="rId5"/>
    <p:sldId id="406" r:id="rId6"/>
    <p:sldId id="407" r:id="rId7"/>
    <p:sldId id="408" r:id="rId8"/>
    <p:sldId id="409" r:id="rId9"/>
    <p:sldId id="410" r:id="rId10"/>
    <p:sldId id="411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3942"/>
    <a:srgbClr val="3333CC"/>
    <a:srgbClr val="A50021"/>
    <a:srgbClr val="FFCC00"/>
    <a:srgbClr val="AA0AB6"/>
    <a:srgbClr val="A617A9"/>
    <a:srgbClr val="BC149C"/>
    <a:srgbClr val="CC00CC"/>
    <a:srgbClr val="0099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32" autoAdjust="0"/>
    <p:restoredTop sz="96433" autoAdjust="0"/>
  </p:normalViewPr>
  <p:slideViewPr>
    <p:cSldViewPr snapToGrid="0">
      <p:cViewPr>
        <p:scale>
          <a:sx n="75" d="100"/>
          <a:sy n="75" d="100"/>
        </p:scale>
        <p:origin x="-1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7" d="100"/>
        <a:sy n="57" d="100"/>
      </p:scale>
      <p:origin x="0" y="-139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767982-A1E6-ACAF-097E-0A9DFDE87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93EC9F7-EFAD-9FBC-482E-CA9B23CF89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754CC2-AF17-C332-297F-A8551C32D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B77A49-DE50-9BB8-A4E4-E0E315DF2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A53FB7-0C0C-BE16-0FBA-CB248E879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65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B5F664-5915-1188-9471-A9C1479CE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391C7F-3F59-CA1D-F350-F0AC07FB5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C31ED7-CFAE-D2AB-E118-BCB8AAE19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628B8C-5E05-B9B3-50C9-D97BC1866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AA6510-293F-6104-5CB8-046507E57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773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8BB369-75E2-2F31-8FBE-42C555C3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BD55DB5-57AA-2A77-DFD6-9ADAEFC61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E56020-20D2-ADAA-B065-B89A51BC8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D6AE4-CC4D-F496-BD37-389EAADF0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05398F-7FB8-EEA5-8940-6A82C9601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63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09DFCB-4F85-082A-5FF1-6285C2F3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DDBA9C-EF77-F817-0887-455ECBA2E7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AA5EF03-2492-25C7-689A-FA33148FF2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79DF4B3-6DBC-0345-F11E-A2E0B865D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7B896E1-860E-F20B-DB01-DCC5ED139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75E4703-772C-A99E-F281-2717C2578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37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67A09A-7904-700B-FC5C-2311918F1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5614977-76A0-4EDC-5CD6-BEDCA056B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A94294A-F934-0590-18F6-B9741A49D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96A9F0B-6842-5443-CAC9-DEDE21873C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2C666E9-B9FA-C082-C83F-23783213AE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B52F05E-D8B6-B2DF-ADE0-985B796D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C77C5D4-DEC5-7EF7-E8A4-54BEDE060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26B2AF0-A4EF-668D-A3B3-5E49F9D0B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85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874B32-9FBD-4796-9FD8-6DCD00E3E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6459055-8AF3-3048-A7D1-3BE5B166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28A176C-B281-86E7-A807-521FB543D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FF78379-8A70-F797-6944-5EC2BC2E9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382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767A1D1-7AA1-80AC-6273-48CF7C22D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D01289A-D6A9-7DAF-F7FB-6CEDC8090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44284CD-4D6D-ABDD-FCC5-6E7449CBB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488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14A0AE-95D2-1487-7A83-4DED24FD4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ABA6D5-80E3-D8FE-34CD-233E24B48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0600E58-DA5E-92C0-065A-0F64B64E4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05DB8CD-8C4A-5505-197E-08E5C56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053F8EE-363D-ACF0-87AC-A11C28C3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A582661-0920-1408-9F29-8771B032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988DF4-C040-0104-95B6-CAD846E63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20C4DC7-C8A0-FE05-B5BA-E6238DC93B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1DE0D64-8AE0-717E-C5A8-F5C0523FE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39972A6-E398-5B45-59C8-33AF2CE77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FE102B3-31B4-DE37-EB06-7A793C91D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60764FF-9EDB-F687-33C1-38168A087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930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0245AE-810A-4608-5B1A-8380618B4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53D3965-4EC7-50F3-2693-A42D4AFA4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15F7B0-8C02-5E97-6ECD-4C279B6E2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0F4E97-33DE-0697-F709-8EFE46B5F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299B26-A647-EAEF-D343-796CC17C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54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0665623-975F-9FEA-BF36-0757538765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FCCCCCC-5494-E960-D4D6-C72BAA43D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051D9B-6C8A-1629-4D79-0D14EE2AE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ACA21F-C443-372C-4B62-2ECBDA91F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0960CC-C63E-8BCB-3AB2-033497AB0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53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5CE0729-44B4-D7DA-DE4A-BBC55117F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F224B18-2225-499A-7632-30C95AC3D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A0DD31-74A5-36A2-329C-8B76083077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DFDC5D-3242-3E75-FDCD-9A0A83E9E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083B21-B8DE-9988-8A55-C4FB76C82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36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olden Clouds Stock Photos, Images and Background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415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5564"/>
            <a:ext cx="9144000" cy="3214399"/>
          </a:xfrm>
        </p:spPr>
        <p:txBody>
          <a:bodyPr>
            <a:normAutofit/>
          </a:bodyPr>
          <a:lstStyle/>
          <a:p>
            <a:r>
              <a:rPr lang="zh-CN" altLang="en-US" sz="7200" b="1" dirty="0" smtClean="0">
                <a:solidFill>
                  <a:srgbClr val="002060"/>
                </a:solidFill>
              </a:rPr>
              <a:t>讓祢榮耀降臨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0254" y="4128510"/>
            <a:ext cx="9144000" cy="831417"/>
          </a:xfrm>
        </p:spPr>
        <p:txBody>
          <a:bodyPr>
            <a:normAutofit fontScale="77500" lnSpcReduction="20000"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Let The Weight Of Your Glory Fall</a:t>
            </a:r>
            <a:endParaRPr lang="en-US" sz="4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32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olden Clouds Stock Photos, Images and Background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927" y="905164"/>
            <a:ext cx="10965873" cy="191192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尊貴掌權的聖靈 我們呼求祢降臨彰顯</a:t>
            </a:r>
          </a:p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永活真神的榮耀  </a:t>
            </a:r>
            <a:r>
              <a:rPr lang="en-US" altLang="zh-TW" sz="5400" b="1" dirty="0" smtClean="0">
                <a:solidFill>
                  <a:schemeClr val="tx2"/>
                </a:solidFill>
              </a:rPr>
              <a:t>(2X)</a:t>
            </a:r>
            <a:endParaRPr lang="zh-TW" altLang="en-US" sz="54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2618" y="3722255"/>
            <a:ext cx="90701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Spirit of the sovereign Lord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Come and make Your presence known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Reveal the glory of the Living God    (2X)</a:t>
            </a:r>
            <a:endParaRPr lang="en-US" altLang="zh-CN" sz="3200" b="1" dirty="0">
              <a:solidFill>
                <a:srgbClr val="0070C0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89391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olden Clouds Stock Photos, Images and Background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872" y="858982"/>
            <a:ext cx="10965873" cy="228207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en-US" altLang="zh-TW" sz="54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讓祢榮耀降臨遮蓋此地 讓祢活水生命湧流</a:t>
            </a:r>
          </a:p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讓祢國度真理進入我心 讓祢榮耀的同在</a:t>
            </a:r>
          </a:p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讓祢榮耀同在降臨</a:t>
            </a:r>
          </a:p>
        </p:txBody>
      </p:sp>
      <p:sp>
        <p:nvSpPr>
          <p:cNvPr id="4" name="Rectangle 3"/>
          <p:cNvSpPr/>
          <p:nvPr/>
        </p:nvSpPr>
        <p:spPr>
          <a:xfrm>
            <a:off x="1782618" y="3722255"/>
            <a:ext cx="90701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Let the weight of Your glory cover us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Let the life of Your river flow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Let the truth of Your kingdom reign in us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Let the weight of Your glory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Let the weight of Your glory fall</a:t>
            </a:r>
          </a:p>
        </p:txBody>
      </p:sp>
    </p:spTree>
    <p:extLst>
      <p:ext uri="{BB962C8B-B14F-4D97-AF65-F5344CB8AC3E}">
        <p14:creationId xmlns:p14="http://schemas.microsoft.com/office/powerpoint/2010/main" val="3484304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olden Clouds Stock Photos, Images and Background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672" y="1098606"/>
            <a:ext cx="10965873" cy="211512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我們不尋求祢手 我們只要見祢面</a:t>
            </a:r>
          </a:p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我要認識祢 </a:t>
            </a:r>
            <a:endParaRPr lang="en-US" altLang="zh-TW" sz="54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我要看見祢 彰顯祢榮耀在此地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2618" y="3722255"/>
            <a:ext cx="90701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We do not seek Your hand, We only seek Your face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We want to know You, We want to see You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Reveal Your glory in this place</a:t>
            </a:r>
          </a:p>
        </p:txBody>
      </p:sp>
    </p:spTree>
    <p:extLst>
      <p:ext uri="{BB962C8B-B14F-4D97-AF65-F5344CB8AC3E}">
        <p14:creationId xmlns:p14="http://schemas.microsoft.com/office/powerpoint/2010/main" val="3573951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olden Clouds Stock Photos, Images and Background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927" y="905164"/>
            <a:ext cx="10965873" cy="191192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尊貴掌權的聖靈 我們呼求祢降臨彰顯</a:t>
            </a:r>
          </a:p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永活真神的榮耀  </a:t>
            </a:r>
            <a:r>
              <a:rPr lang="en-US" altLang="zh-TW" sz="5400" b="1" dirty="0" smtClean="0">
                <a:solidFill>
                  <a:schemeClr val="tx2"/>
                </a:solidFill>
              </a:rPr>
              <a:t>(2X)</a:t>
            </a:r>
            <a:endParaRPr lang="zh-TW" altLang="en-US" sz="54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2618" y="3722255"/>
            <a:ext cx="90701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Spirit of the sovereign Lord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Come and make Your presence known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Reveal the glory of the Living God    (2X)</a:t>
            </a:r>
            <a:endParaRPr lang="en-US" altLang="zh-CN" sz="3200" b="1" dirty="0">
              <a:solidFill>
                <a:srgbClr val="0070C0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7626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olden Clouds Stock Photos, Images and Background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872" y="1229128"/>
            <a:ext cx="10965873" cy="191192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讓祢榮耀降臨遮蓋此地 讓祢活水生命湧流</a:t>
            </a:r>
          </a:p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讓祢國度真理進入我心 讓祢榮耀的同在</a:t>
            </a:r>
          </a:p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讓祢榮耀同在降臨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2618" y="3722255"/>
            <a:ext cx="90701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Let the weight of Your glory cover us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Let the life of Your river flow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Let the truth of Your kingdom reign in us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Let the weight of Your glory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Let the weight of Your glory fall</a:t>
            </a:r>
          </a:p>
        </p:txBody>
      </p:sp>
    </p:spTree>
    <p:extLst>
      <p:ext uri="{BB962C8B-B14F-4D97-AF65-F5344CB8AC3E}">
        <p14:creationId xmlns:p14="http://schemas.microsoft.com/office/powerpoint/2010/main" val="2749112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olden Clouds Stock Photos, Images and Background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672" y="1098606"/>
            <a:ext cx="10965873" cy="211512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我們不尋求祢手 我們只要見祢面</a:t>
            </a:r>
          </a:p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我要認識祢 </a:t>
            </a:r>
            <a:endParaRPr lang="en-US" altLang="zh-TW" sz="54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我要看見祢 彰顯祢榮耀在此地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2618" y="3722255"/>
            <a:ext cx="90701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We do not seek Your hand, We only seek Your face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We want to know You, We want to see You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Reveal Your glory in this place</a:t>
            </a:r>
          </a:p>
        </p:txBody>
      </p:sp>
    </p:spTree>
    <p:extLst>
      <p:ext uri="{BB962C8B-B14F-4D97-AF65-F5344CB8AC3E}">
        <p14:creationId xmlns:p14="http://schemas.microsoft.com/office/powerpoint/2010/main" val="1184263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olden Clouds Stock Photos, Images and Background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872" y="1229128"/>
            <a:ext cx="10965873" cy="191192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讓祢榮耀降臨遮蓋此地 讓祢活水生命湧流</a:t>
            </a:r>
          </a:p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讓祢國度真理進入我心 讓祢榮耀的同在</a:t>
            </a:r>
          </a:p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讓祢榮耀同在降臨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2618" y="3722255"/>
            <a:ext cx="90701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Let the weight of Your glory cover us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Let the life of Your river flow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Let the truth of Your kingdom reign in us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Let the weight of Your glory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Let the weight of Your glory fall</a:t>
            </a:r>
          </a:p>
        </p:txBody>
      </p:sp>
    </p:spTree>
    <p:extLst>
      <p:ext uri="{BB962C8B-B14F-4D97-AF65-F5344CB8AC3E}">
        <p14:creationId xmlns:p14="http://schemas.microsoft.com/office/powerpoint/2010/main" val="2629048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olden Clouds Stock Photos, Images and Background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672" y="858982"/>
            <a:ext cx="10965873" cy="235475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我們不尋求祢手 我們只要見祢面</a:t>
            </a:r>
          </a:p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我要認識祢 </a:t>
            </a:r>
            <a:endParaRPr lang="en-US" altLang="zh-TW" sz="54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zh-TW" altLang="en-US" sz="5400" b="1" dirty="0" smtClean="0">
                <a:solidFill>
                  <a:schemeClr val="tx2"/>
                </a:solidFill>
              </a:rPr>
              <a:t>我要看見祢 彰顯祢榮耀在此地</a:t>
            </a: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82618" y="3722255"/>
            <a:ext cx="90701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We do not seek Your hand, We only seek Your face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We want to know You, We want to see You</a:t>
            </a:r>
          </a:p>
          <a:p>
            <a:pPr algn="ctr"/>
            <a:r>
              <a:rPr lang="en-US" altLang="zh-CN" sz="3200" b="1" dirty="0" smtClean="0">
                <a:solidFill>
                  <a:srgbClr val="0070C0"/>
                </a:solidFill>
                <a:ea typeface="+mn-ea"/>
              </a:rPr>
              <a:t>Reveal Your glory in this place</a:t>
            </a:r>
          </a:p>
        </p:txBody>
      </p:sp>
    </p:spTree>
    <p:extLst>
      <p:ext uri="{BB962C8B-B14F-4D97-AF65-F5344CB8AC3E}">
        <p14:creationId xmlns:p14="http://schemas.microsoft.com/office/powerpoint/2010/main" val="2028156360"/>
      </p:ext>
    </p:extLst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14587</TotalTime>
  <Words>530</Words>
  <Application>Microsoft Office PowerPoint</Application>
  <PresentationFormat>Custom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自訂設計</vt:lpstr>
      <vt:lpstr>Office Theme</vt:lpstr>
      <vt:lpstr>讓祢榮耀降臨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757</cp:revision>
  <dcterms:created xsi:type="dcterms:W3CDTF">1999-09-19T02:56:02Z</dcterms:created>
  <dcterms:modified xsi:type="dcterms:W3CDTF">2025-07-04T21:11:10Z</dcterms:modified>
</cp:coreProperties>
</file>